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12"/>
  </p:notesMasterIdLst>
  <p:sldIdLst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95F5E7-CDF3-46E8-BFEA-09BAE359CA8B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EF5F19-7419-42B9-8741-E65632D85D7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F5F19-7419-42B9-8741-E65632D85D7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F5F19-7419-42B9-8741-E65632D85D7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F5F19-7419-42B9-8741-E65632D85D7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F5F19-7419-42B9-8741-E65632D85D7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F5F19-7419-42B9-8741-E65632D85D7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F5F19-7419-42B9-8741-E65632D85D7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F5F19-7419-42B9-8741-E65632D85D7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EF5F19-7419-42B9-8741-E65632D85D7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5CCA32-D477-4A42-8726-166714D74639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D3489-A7DE-4F57-938D-4C3C3F360F2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3278D-82E8-4E6C-9B5B-01C5BC97F0C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D3489-A7DE-4F57-938D-4C3C3F360F2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3278D-82E8-4E6C-9B5B-01C5BC97F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D3489-A7DE-4F57-938D-4C3C3F360F2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3278D-82E8-4E6C-9B5B-01C5BC97F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67B0-6D6B-4CED-824F-1025F93E2FFD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3/16/2012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393-885E-44F8-800D-3802FDCE1CA1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67B0-6D6B-4CED-824F-1025F93E2FFD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3/16/2012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393-885E-44F8-800D-3802FDCE1CA1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67B0-6D6B-4CED-824F-1025F93E2FFD}" type="datetimeFigureOut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3/16/2012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393-885E-44F8-800D-3802FDCE1CA1}" type="slidenum">
              <a:rPr lang="en-US" smtClean="0">
                <a:solidFill>
                  <a:prstClr val="white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95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67B0-6D6B-4CED-824F-1025F93E2FFD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3/16/2012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393-885E-44F8-800D-3802FDCE1CA1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67B0-6D6B-4CED-824F-1025F93E2FFD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3/16/2012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393-885E-44F8-800D-3802FDCE1CA1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67B0-6D6B-4CED-824F-1025F93E2FFD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3/16/2012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393-885E-44F8-800D-3802FDCE1CA1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67B0-6D6B-4CED-824F-1025F93E2FFD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3/16/2012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393-885E-44F8-800D-3802FDCE1CA1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67B0-6D6B-4CED-824F-1025F93E2FFD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3/16/2012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393-885E-44F8-800D-3802FDCE1CA1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D3489-A7DE-4F57-938D-4C3C3F360F2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3278D-82E8-4E6C-9B5B-01C5BC97F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1FF67B0-6D6B-4CED-824F-1025F93E2FFD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3/16/2012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96BB5393-885E-44F8-800D-3802FDCE1CA1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67B0-6D6B-4CED-824F-1025F93E2FFD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3/16/2012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393-885E-44F8-800D-3802FDCE1CA1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FF67B0-6D6B-4CED-824F-1025F93E2FFD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3/16/2012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BB5393-885E-44F8-800D-3802FDCE1CA1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D3489-A7DE-4F57-938D-4C3C3F360F2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3278D-82E8-4E6C-9B5B-01C5BC97F0C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D3489-A7DE-4F57-938D-4C3C3F360F2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3278D-82E8-4E6C-9B5B-01C5BC97F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D3489-A7DE-4F57-938D-4C3C3F360F2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3278D-82E8-4E6C-9B5B-01C5BC97F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D3489-A7DE-4F57-938D-4C3C3F360F2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3278D-82E8-4E6C-9B5B-01C5BC97F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D3489-A7DE-4F57-938D-4C3C3F360F2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3278D-82E8-4E6C-9B5B-01C5BC97F0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D3489-A7DE-4F57-938D-4C3C3F360F2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3278D-82E8-4E6C-9B5B-01C5BC97F0C6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490D3489-A7DE-4F57-938D-4C3C3F360F2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823278D-82E8-4E6C-9B5B-01C5BC97F0C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490D3489-A7DE-4F57-938D-4C3C3F360F20}" type="datetimeFigureOut">
              <a:rPr lang="en-US" smtClean="0"/>
              <a:t>3/20/2012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823278D-82E8-4E6C-9B5B-01C5BC97F0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1FF67B0-6D6B-4CED-824F-1025F93E2FFD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3/16/2012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96BB5393-885E-44F8-800D-3802FDCE1CA1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Leadership Development </a:t>
            </a:r>
            <a:br>
              <a:rPr lang="en-US" dirty="0" smtClean="0"/>
            </a:br>
            <a:r>
              <a:rPr lang="en-US" dirty="0" smtClean="0"/>
              <a:t>&amp; EC Programs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5257800"/>
            <a:ext cx="8077200" cy="1499616"/>
          </a:xfrm>
        </p:spPr>
        <p:txBody>
          <a:bodyPr>
            <a:normAutofit lnSpcReduction="10000"/>
          </a:bodyPr>
          <a:lstStyle/>
          <a:p>
            <a:r>
              <a:rPr lang="en-US" sz="2800" b="1" dirty="0" smtClean="0"/>
              <a:t>David Tillman</a:t>
            </a:r>
          </a:p>
          <a:p>
            <a:r>
              <a:rPr lang="en-US" i="1" dirty="0" smtClean="0"/>
              <a:t>Leadership Development and Planning Consultant</a:t>
            </a:r>
          </a:p>
          <a:p>
            <a:r>
              <a:rPr lang="en-US" i="1" dirty="0" smtClean="0"/>
              <a:t>Program Improvement and Professional Development Section</a:t>
            </a:r>
          </a:p>
          <a:p>
            <a:r>
              <a:rPr lang="en-US" i="1" dirty="0" smtClean="0"/>
              <a:t>Exceptional Children Division</a:t>
            </a:r>
          </a:p>
          <a:p>
            <a:r>
              <a:rPr lang="en-US" i="1" dirty="0" smtClean="0"/>
              <a:t>North Carolina Department of Public Instruction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LEA Rep and Legal Compliance</a:t>
            </a:r>
          </a:p>
          <a:p>
            <a:r>
              <a:rPr lang="en-US" dirty="0" smtClean="0"/>
              <a:t>School Leadership and Implementation of Evidence-Based Practices</a:t>
            </a:r>
          </a:p>
          <a:p>
            <a:r>
              <a:rPr lang="en-US" dirty="0" smtClean="0"/>
              <a:t>Supervision of EC Staff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Multi-faceted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Print materials</a:t>
            </a:r>
          </a:p>
          <a:p>
            <a:r>
              <a:rPr lang="en-US" dirty="0" smtClean="0"/>
              <a:t>Web resources</a:t>
            </a:r>
          </a:p>
          <a:p>
            <a:r>
              <a:rPr lang="en-US" dirty="0" smtClean="0"/>
              <a:t>Webinars</a:t>
            </a:r>
          </a:p>
          <a:p>
            <a:r>
              <a:rPr lang="en-US" dirty="0" smtClean="0"/>
              <a:t>Face-to-face leadership modules</a:t>
            </a:r>
          </a:p>
          <a:p>
            <a:r>
              <a:rPr lang="en-US" dirty="0" smtClean="0"/>
              <a:t>IHE Partnerships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Exceptional 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1775191"/>
            <a:ext cx="4038600" cy="4625609"/>
          </a:xfrm>
        </p:spPr>
        <p:txBody>
          <a:bodyPr/>
          <a:lstStyle/>
          <a:p>
            <a:r>
              <a:rPr lang="en-US" dirty="0" smtClean="0"/>
              <a:t>Quarterly newsletter</a:t>
            </a:r>
          </a:p>
          <a:p>
            <a:r>
              <a:rPr lang="en-US" dirty="0" smtClean="0"/>
              <a:t>Organized according to implementation drivers</a:t>
            </a:r>
          </a:p>
          <a:p>
            <a:r>
              <a:rPr lang="en-US" dirty="0" smtClean="0"/>
              <a:t>Includes a Q &amp; A section</a:t>
            </a:r>
            <a:r>
              <a:rPr lang="en-US" dirty="0" smtClean="0"/>
              <a:t> </a:t>
            </a:r>
            <a:r>
              <a:rPr lang="en-US" dirty="0" smtClean="0"/>
              <a:t>and hot topics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30207" y="2057400"/>
            <a:ext cx="6026007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5448"/>
            <a:ext cx="9601200" cy="1252728"/>
          </a:xfrm>
        </p:spPr>
        <p:txBody>
          <a:bodyPr>
            <a:normAutofit/>
          </a:bodyPr>
          <a:lstStyle/>
          <a:p>
            <a:r>
              <a:rPr lang="en-US" sz="3700" dirty="0" smtClean="0"/>
              <a:t>www.exceptionalleadership.wikispaces.com</a:t>
            </a:r>
            <a:endParaRPr lang="en-US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1600201"/>
            <a:ext cx="4648200" cy="5257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Web versions of </a:t>
            </a:r>
            <a:r>
              <a:rPr lang="en-US" i="1" dirty="0" smtClean="0"/>
              <a:t>EL </a:t>
            </a:r>
            <a:r>
              <a:rPr lang="en-US" dirty="0" smtClean="0"/>
              <a:t>articles</a:t>
            </a:r>
          </a:p>
          <a:p>
            <a:r>
              <a:rPr lang="en-US" dirty="0" smtClean="0"/>
              <a:t>Links to related articles &amp; resources</a:t>
            </a:r>
          </a:p>
          <a:p>
            <a:r>
              <a:rPr lang="en-US" dirty="0" smtClean="0"/>
              <a:t>Discussion threads</a:t>
            </a:r>
          </a:p>
          <a:p>
            <a:r>
              <a:rPr lang="en-US" dirty="0" smtClean="0"/>
              <a:t>Links to registrations for webinars and additional PD opportunities</a:t>
            </a:r>
          </a:p>
          <a:p>
            <a:r>
              <a:rPr lang="en-US" dirty="0" smtClean="0"/>
              <a:t>Archives of past issues &amp; webinars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28600" y="1905000"/>
            <a:ext cx="4724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Webinars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2079991"/>
            <a:ext cx="4191000" cy="4625609"/>
          </a:xfrm>
        </p:spPr>
        <p:txBody>
          <a:bodyPr/>
          <a:lstStyle/>
          <a:p>
            <a:r>
              <a:rPr lang="en-US" dirty="0" smtClean="0"/>
              <a:t>Topics linked to </a:t>
            </a:r>
            <a:r>
              <a:rPr lang="en-US" i="1" dirty="0" smtClean="0"/>
              <a:t>EL </a:t>
            </a:r>
            <a:r>
              <a:rPr lang="en-US" dirty="0" smtClean="0"/>
              <a:t>newsletter</a:t>
            </a:r>
          </a:p>
          <a:p>
            <a:r>
              <a:rPr lang="en-US" dirty="0" smtClean="0"/>
              <a:t>Leadership focus, using EC-relevant examples</a:t>
            </a:r>
          </a:p>
          <a:p>
            <a:r>
              <a:rPr lang="en-US" dirty="0" smtClean="0"/>
              <a:t>Structured interviews with experienced principals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390775"/>
            <a:ext cx="4257675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775191"/>
            <a:ext cx="4267200" cy="4625609"/>
          </a:xfrm>
        </p:spPr>
        <p:txBody>
          <a:bodyPr/>
          <a:lstStyle/>
          <a:p>
            <a:r>
              <a:rPr lang="en-US" dirty="0" smtClean="0"/>
              <a:t>Adapted content from longer workshops</a:t>
            </a:r>
          </a:p>
          <a:p>
            <a:r>
              <a:rPr lang="en-US" dirty="0" smtClean="0"/>
              <a:t>Customized presentations in response to specific local requests/need</a:t>
            </a:r>
          </a:p>
          <a:p>
            <a:r>
              <a:rPr lang="en-US" dirty="0" smtClean="0"/>
              <a:t>Collaborations with RESAs</a:t>
            </a:r>
          </a:p>
          <a:p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027" y="1905000"/>
            <a:ext cx="4053373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Partnerships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19600" y="1775191"/>
            <a:ext cx="4267200" cy="4625609"/>
          </a:xfrm>
        </p:spPr>
        <p:txBody>
          <a:bodyPr/>
          <a:lstStyle/>
          <a:p>
            <a:r>
              <a:rPr lang="en-US" dirty="0" smtClean="0"/>
              <a:t>Presentations to MSA classes</a:t>
            </a:r>
          </a:p>
          <a:p>
            <a:r>
              <a:rPr lang="en-US" dirty="0" smtClean="0"/>
              <a:t>Northeast Leadership Academy</a:t>
            </a:r>
          </a:p>
          <a:p>
            <a:r>
              <a:rPr lang="en-US" dirty="0" smtClean="0"/>
              <a:t>Communication with NCPAPA and Principal Fellows programs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3578" y="1828800"/>
            <a:ext cx="3605022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-76200"/>
            <a:ext cx="6110597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526</TotalTime>
  <Words>160</Words>
  <Application>Microsoft Office PowerPoint</Application>
  <PresentationFormat>On-screen Show (4:3)</PresentationFormat>
  <Paragraphs>47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Module</vt:lpstr>
      <vt:lpstr>1_Module</vt:lpstr>
      <vt:lpstr>Leadership Development  &amp; EC Programs</vt:lpstr>
      <vt:lpstr>The Need</vt:lpstr>
      <vt:lpstr>Multi-faceted Approach</vt:lpstr>
      <vt:lpstr>Exceptional Leadership</vt:lpstr>
      <vt:lpstr>www.exceptionalleadership.wikispaces.com</vt:lpstr>
      <vt:lpstr>Webinars</vt:lpstr>
      <vt:lpstr>Workshops</vt:lpstr>
      <vt:lpstr>Partnerships</vt:lpstr>
      <vt:lpstr>Slide 9</vt:lpstr>
    </vt:vector>
  </TitlesOfParts>
  <Company>NCDPI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Leadership Development  &amp; EC Programs</dc:title>
  <dc:creator>dtillman</dc:creator>
  <cp:lastModifiedBy>dtillman</cp:lastModifiedBy>
  <cp:revision>3</cp:revision>
  <dcterms:created xsi:type="dcterms:W3CDTF">2012-03-20T17:44:29Z</dcterms:created>
  <dcterms:modified xsi:type="dcterms:W3CDTF">2012-03-21T02:31:24Z</dcterms:modified>
</cp:coreProperties>
</file>